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70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643D"/>
    <a:srgbClr val="E09F44"/>
    <a:srgbClr val="FEF4B5"/>
    <a:srgbClr val="503934"/>
    <a:srgbClr val="535CCD"/>
    <a:srgbClr val="54BC9B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>
        <p:scale>
          <a:sx n="75" d="100"/>
          <a:sy n="75" d="100"/>
        </p:scale>
        <p:origin x="-15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88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45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211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88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282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Επιστήμη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77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934830"/>
            <a:ext cx="79312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Τα </a:t>
            </a:r>
            <a:r>
              <a:rPr lang="el-GR" sz="3000" b="1" spc="100" dirty="0" smtClean="0">
                <a:solidFill>
                  <a:srgbClr val="54BC9B"/>
                </a:solidFill>
              </a:rPr>
              <a:t>λέιζερ </a:t>
            </a:r>
            <a:r>
              <a:rPr lang="el-GR" sz="3000" b="1" spc="100" dirty="0" smtClean="0">
                <a:solidFill>
                  <a:srgbClr val="54BC9B"/>
                </a:solidFill>
              </a:rPr>
              <a:t>εφαρμόζονται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σε πολλούς επιστημονικούς τομείς. Ιδιαίτερα στη βιολογική και ιατρική έρευνα, οι οπτικές λαβίδες μπορούν να χρησιμοποιηθούν για την παγίδευση και τον χειρισμό μικρών σωματιδίων, όπως βακτηρίων ή τμημάτων ζωντανών κυττάρων.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Επιστήμη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7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Οπτικές</a:t>
            </a:r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Λαβίδες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9752" y="1556792"/>
            <a:ext cx="4464496" cy="4608512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32" y="1692616"/>
            <a:ext cx="4177133" cy="4365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19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83567" y="2276872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E09F44"/>
                </a:solidFill>
              </a:rPr>
              <a:t>Τα </a:t>
            </a:r>
            <a:r>
              <a:rPr lang="el-GR" sz="3000" b="1" spc="100" dirty="0" smtClean="0">
                <a:solidFill>
                  <a:srgbClr val="E09F44"/>
                </a:solidFill>
              </a:rPr>
              <a:t>λέιζερ επιτρέπουν στους ερευνητές να αυξήσουν σημαντικά την ανάλυση εικόνας ακόμα και σε περιπτώσεις όπου δεν υπάρχει </a:t>
            </a:r>
            <a:r>
              <a:rPr lang="el-GR" sz="3000" b="1" spc="100" dirty="0" smtClean="0">
                <a:solidFill>
                  <a:srgbClr val="E09F44"/>
                </a:solidFill>
              </a:rPr>
              <a:t>διαθέσιμή κάποια κοντινή φυσική πηγή φωτός.</a:t>
            </a:r>
            <a:endParaRPr lang="pt-BR" sz="3000" b="1" spc="100" dirty="0">
              <a:solidFill>
                <a:srgbClr val="AE643D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476672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rgbClr val="AE643D"/>
                </a:solidFill>
                <a:ea typeface="Andale Mono" charset="0"/>
                <a:cs typeface="Andale Mono" charset="0"/>
              </a:rPr>
              <a:t>ΑΣΤΡΟΝΟΜΙΚΑ ΠΑΡΑΤΗΡΗΤΗΡΙΑ</a:t>
            </a:r>
            <a:endParaRPr lang="pt-BR" sz="4200" b="1" spc="600" dirty="0">
              <a:solidFill>
                <a:srgbClr val="AE643D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5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79</Words>
  <Application>Microsoft Macintosh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14</cp:revision>
  <dcterms:created xsi:type="dcterms:W3CDTF">2017-03-08T21:43:37Z</dcterms:created>
  <dcterms:modified xsi:type="dcterms:W3CDTF">2018-01-30T10:27:13Z</dcterms:modified>
</cp:coreProperties>
</file>